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2"/>
  </p:sldMasterIdLst>
  <p:notesMasterIdLst>
    <p:notesMasterId r:id="rId39"/>
  </p:notesMasterIdLst>
  <p:sldIdLst>
    <p:sldId id="256" r:id="rId3"/>
    <p:sldId id="257" r:id="rId4"/>
    <p:sldId id="328" r:id="rId5"/>
    <p:sldId id="325" r:id="rId6"/>
    <p:sldId id="260" r:id="rId7"/>
    <p:sldId id="299" r:id="rId8"/>
    <p:sldId id="324" r:id="rId9"/>
    <p:sldId id="261" r:id="rId10"/>
    <p:sldId id="262" r:id="rId11"/>
    <p:sldId id="264" r:id="rId12"/>
    <p:sldId id="329" r:id="rId13"/>
    <p:sldId id="323" r:id="rId14"/>
    <p:sldId id="267" r:id="rId15"/>
    <p:sldId id="268" r:id="rId16"/>
    <p:sldId id="291" r:id="rId17"/>
    <p:sldId id="269" r:id="rId18"/>
    <p:sldId id="332" r:id="rId19"/>
    <p:sldId id="333" r:id="rId20"/>
    <p:sldId id="334" r:id="rId21"/>
    <p:sldId id="335" r:id="rId22"/>
    <p:sldId id="336" r:id="rId23"/>
    <p:sldId id="337" r:id="rId24"/>
    <p:sldId id="338" r:id="rId25"/>
    <p:sldId id="339" r:id="rId26"/>
    <p:sldId id="340" r:id="rId27"/>
    <p:sldId id="341" r:id="rId28"/>
    <p:sldId id="342" r:id="rId29"/>
    <p:sldId id="343" r:id="rId30"/>
    <p:sldId id="344" r:id="rId31"/>
    <p:sldId id="345" r:id="rId32"/>
    <p:sldId id="346" r:id="rId33"/>
    <p:sldId id="347" r:id="rId34"/>
    <p:sldId id="348" r:id="rId35"/>
    <p:sldId id="349" r:id="rId36"/>
    <p:sldId id="350" r:id="rId37"/>
    <p:sldId id="351" r:id="rId38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628E"/>
    <a:srgbClr val="C1F1F8"/>
    <a:srgbClr val="04A8A9"/>
    <a:srgbClr val="FFAF5B"/>
    <a:srgbClr val="074965"/>
    <a:srgbClr val="FBF8F8"/>
    <a:srgbClr val="052B3C"/>
    <a:srgbClr val="424241"/>
    <a:srgbClr val="EAE8AA"/>
    <a:srgbClr val="FF2F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/>
      <a:tcStyle>
        <a:tcBdr/>
        <a:fill>
          <a:solidFill>
            <a:srgbClr val="E9EFF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0458"/>
    <p:restoredTop sz="94932"/>
  </p:normalViewPr>
  <p:slideViewPr>
    <p:cSldViewPr snapToGrid="0" snapToObjects="1">
      <p:cViewPr varScale="1">
        <p:scale>
          <a:sx n="80" d="100"/>
          <a:sy n="80" d="100"/>
        </p:scale>
        <p:origin x="192" y="10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91556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89989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54259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77051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59371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84893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46109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87727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87896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08232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85177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9701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13269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39950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73260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97760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27725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25519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40446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31802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90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854FDB-3C23-E643-8508-174330989A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7A8CA59-D49C-1A4D-9B29-8E99803BDA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428E94-58C8-0143-9336-933EC3E1C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4/17/25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91167A-D18F-904A-9ADB-E4A76CA87F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5C984D-E73D-074B-82CC-B95C1529D7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52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7DAEB3-EA54-D24B-95F8-E252EF7515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DD9431-8D51-5243-8EAB-DFC36B24E4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8950CF-F751-244C-AC06-D43448F675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4/17/25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27D72B-467E-7848-8576-14D216286A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027A94-0992-924E-9074-29E305AE9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742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E48173-4F88-0045-8D8A-996CEA4AE6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0A55B8-0B44-3F43-AC98-E4CB89B948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832922-E9B4-EE48-BFE0-E6F5869C11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4/17/25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63D4D6-9194-784C-8B95-D8D459F9B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A043FD-12CB-7149-8CE9-C503253B2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6390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0CD513-5FCE-7B4A-922C-35FC84DA2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E50965-88DC-C242-A63A-0D5EF4A8A0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C25A61-1E14-964B-AE2A-13EC8D1EC7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5B082C-67F8-224E-BA30-F006BDC4C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4/17/25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88040B-38D1-5B44-A848-1649601761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129CC6-E44F-7C4A-AB33-AD8A192278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1873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6EF2D8-22CF-D942-8207-0CE174B43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778826-242E-3A47-852E-FA50D285D3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E56F04-F7E8-F440-8501-F969833FB9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D83D607-61AA-CE4C-8D9B-69E8EF51234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E831D06-9D60-D246-B968-570DE75819E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5E149A3-DA90-A643-A2D9-D7A9762149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4/17/25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EDEE40D-BECA-244D-B718-872E7AB842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64E1720-851C-B340-B952-F30A68ECB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4699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4B52BC-A09D-4F45-B3B5-B38734521F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20F8E4C-8323-5D4B-BA43-FC325D1CD3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4/17/25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6221DEF-C6D9-1A42-95E0-9956F6C162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9884BC-B7D3-7843-A761-CD427F23CD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7397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E590739-68FD-E249-9D2D-07C2E92FB3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4/17/25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0A29C21-9657-314F-9EFF-41A148B17B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89B0E-E984-324F-94A7-375E4FFBD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2329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EFA9F-2F91-0C46-AAF8-ED814A10D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65A70E-29C5-FB49-B796-FAE9BD6B2A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6CE463-179C-3E4E-8AE1-3C44D0F3BB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70B887-6DD6-624E-A67B-E3F42D76FF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4/17/25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287CFD-D3AF-6749-B3ED-5BDC7C92A9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CBFFD5-77D3-1445-860A-A241C3D3B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8976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1136C4-80D7-5E4B-B7FD-95F476E1A6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9D600F-A6A5-A745-8705-2E32399608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4CDC1C-2266-1D49-84F1-BB8E5A2D0F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7284D2-C2E9-1F45-B97C-62DB6CB5DA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4/17/25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7B96B5-BEA4-1C40-AE65-1E18F69A54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8D4E50-E0CD-3443-997F-3B685B5C87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1239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64DB7-FAA2-B541-969D-94FA9AF30C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BA56C0-C371-8F4B-B206-2427B0C3A4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364051-8753-8B42-8677-04FAEBAC8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4/17/25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7E81AA-1377-5A40-99E5-F8AFB2A207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FFC89B-1FB2-3449-B81A-A187B44970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680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3F1712A-7F59-F942-8476-410363EFD9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E22C74-743C-DB4F-89D6-91CF07C924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A0D524-3671-A04D-A119-00441B879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4/17/25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8DFD7C-7BA7-A745-8DE3-E7F931487E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880BE7-F7C8-D341-8D64-2A6FA15E61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1313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90" cy="823915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0">
              <a:buSzTx/>
              <a:buFontTx/>
              <a:buNone/>
              <a:defRPr sz="2400" b="1"/>
            </a:lvl2pPr>
            <a:lvl3pPr marL="0" indent="0">
              <a:buSzTx/>
              <a:buFontTx/>
              <a:buNone/>
              <a:defRPr sz="2400" b="1"/>
            </a:lvl3pPr>
            <a:lvl4pPr marL="0" indent="0">
              <a:buSzTx/>
              <a:buFontTx/>
              <a:buNone/>
              <a:defRPr sz="2400" b="1"/>
            </a:lvl4pPr>
            <a:lvl5pPr marL="0" indent="0">
              <a:buSzTx/>
              <a:buFontTx/>
              <a:buNone/>
              <a:defRPr sz="2400"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172200" y="1681163"/>
            <a:ext cx="5183188" cy="823914"/>
          </a:xfrm>
          <a:prstGeom prst="rect">
            <a:avLst/>
          </a:prstGeom>
        </p:spPr>
        <p:txBody>
          <a:bodyPr anchor="b"/>
          <a:lstStyle/>
          <a:p>
            <a:endParaRPr/>
          </a:p>
        </p:txBody>
      </p:sp>
      <p:sp>
        <p:nvSpPr>
          <p:cNvPr id="3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itle 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40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5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3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6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Title 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40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65" name="Picture Placeholder 2"/>
          <p:cNvSpPr>
            <a:spLocks noGrp="1"/>
          </p:cNvSpPr>
          <p:nvPr>
            <p:ph type="pic" sz="half" idx="13"/>
          </p:nvPr>
        </p:nvSpPr>
        <p:spPr>
          <a:xfrm>
            <a:off x="5183187" y="987425"/>
            <a:ext cx="6172203" cy="48736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40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0">
              <a:buSzTx/>
              <a:buFontTx/>
              <a:buNone/>
              <a:defRPr sz="1600"/>
            </a:lvl2pPr>
            <a:lvl3pPr marL="0" indent="0">
              <a:buSzTx/>
              <a:buFontTx/>
              <a:buNone/>
              <a:defRPr sz="1600"/>
            </a:lvl3pPr>
            <a:lvl4pPr marL="0" indent="0">
              <a:buSzTx/>
              <a:buFontTx/>
              <a:buNone/>
              <a:defRPr sz="1600"/>
            </a:lvl4pPr>
            <a:lvl5pPr marL="0" indent="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itle Text"/>
          <p:cNvSpPr txBox="1">
            <a:spLocks noGrp="1"/>
          </p:cNvSpPr>
          <p:nvPr>
            <p:ph type="title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84" name="Body Level One…"/>
          <p:cNvSpPr txBox="1">
            <a:spLocks noGrp="1"/>
          </p:cNvSpPr>
          <p:nvPr>
            <p:ph type="body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095181" y="6404294"/>
            <a:ext cx="258620" cy="269237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34438" marR="0" indent="-320038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C56F7C4-98E1-2849-8B5D-DAD5B64F6B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7A72C1-EBC9-AE42-8FE1-9B167C4DBF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E5CF46-7D81-D646-A7D4-0ABBAAB9E24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818360-8F0D-FF46-967D-7B30006BBCA1}" type="datetimeFigureOut">
              <a:rPr lang="en-US" smtClean="0"/>
              <a:t>4/17/25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0BE0B9-10B5-A64B-8F01-8E99251D8D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9877DD-38D5-674C-AFA5-534DD14DCB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893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3950742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1592540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5876850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ED5FC144-D417-343D-2B9E-78203B8D12F9}"/>
              </a:ext>
            </a:extLst>
          </p:cNvPr>
          <p:cNvSpPr txBox="1"/>
          <p:nvPr/>
        </p:nvSpPr>
        <p:spPr>
          <a:xfrm>
            <a:off x="1211743" y="3133093"/>
            <a:ext cx="11452388" cy="28623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“God Makes Windows!”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“I Will Make Money!”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“I Will Make The Most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Of Every Opportunity!”</a:t>
            </a:r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1FB7BD80-EF30-0FBD-37B7-C6975366BEE4}"/>
              </a:ext>
            </a:extLst>
          </p:cNvPr>
          <p:cNvSpPr txBox="1"/>
          <p:nvPr/>
        </p:nvSpPr>
        <p:spPr>
          <a:xfrm>
            <a:off x="483863" y="816426"/>
            <a:ext cx="11484360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1. </a:t>
            </a:r>
            <a:r>
              <a:rPr kumimoji="0" lang="en-US" sz="4500" b="0" i="0" u="none" strike="noStrike" kern="0" cap="none" spc="0" normalizeH="0" baseline="0" noProof="0" dirty="0" err="1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Whatchagaddaknow</a:t>
            </a: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,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	today?</a:t>
            </a:r>
          </a:p>
        </p:txBody>
      </p:sp>
    </p:spTree>
    <p:extLst>
      <p:ext uri="{BB962C8B-B14F-4D97-AF65-F5344CB8AC3E}">
        <p14:creationId xmlns:p14="http://schemas.microsoft.com/office/powerpoint/2010/main" val="3789572677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A25DAA03-4B94-9FF9-67A6-B55E09CD4256}"/>
              </a:ext>
            </a:extLst>
          </p:cNvPr>
          <p:cNvSpPr txBox="1"/>
          <p:nvPr/>
        </p:nvSpPr>
        <p:spPr>
          <a:xfrm>
            <a:off x="1004371" y="3040762"/>
            <a:ext cx="10712776" cy="7848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ANSWER: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E3E1C4-92E4-25E7-3E0F-2224606E06A9}"/>
              </a:ext>
            </a:extLst>
          </p:cNvPr>
          <p:cNvSpPr/>
          <p:nvPr/>
        </p:nvSpPr>
        <p:spPr>
          <a:xfrm>
            <a:off x="1374010" y="3825588"/>
            <a:ext cx="944398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“I Will Make The Most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Of Every Opportunity!”</a:t>
            </a:r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D69B0AA7-D39A-21C5-2A95-B864062C762D}"/>
              </a:ext>
            </a:extLst>
          </p:cNvPr>
          <p:cNvSpPr txBox="1"/>
          <p:nvPr/>
        </p:nvSpPr>
        <p:spPr>
          <a:xfrm>
            <a:off x="483863" y="816426"/>
            <a:ext cx="11484360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1. </a:t>
            </a:r>
            <a:r>
              <a:rPr kumimoji="0" lang="en-US" sz="4500" b="0" i="0" u="none" strike="noStrike" kern="0" cap="none" spc="0" normalizeH="0" baseline="0" noProof="0" dirty="0" err="1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Whatchagaddaknow</a:t>
            </a: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,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	today?</a:t>
            </a:r>
          </a:p>
        </p:txBody>
      </p:sp>
    </p:spTree>
    <p:extLst>
      <p:ext uri="{BB962C8B-B14F-4D97-AF65-F5344CB8AC3E}">
        <p14:creationId xmlns:p14="http://schemas.microsoft.com/office/powerpoint/2010/main" val="2041786322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E99358C4-E07F-363C-3B2E-B3EBB277F7AD}"/>
              </a:ext>
            </a:extLst>
          </p:cNvPr>
          <p:cNvSpPr txBox="1"/>
          <p:nvPr/>
        </p:nvSpPr>
        <p:spPr>
          <a:xfrm>
            <a:off x="483863" y="816426"/>
            <a:ext cx="11484360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2. What was the name of the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missionary in our Missions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Story?</a:t>
            </a:r>
          </a:p>
        </p:txBody>
      </p:sp>
      <p:sp>
        <p:nvSpPr>
          <p:cNvPr id="3" name="TextBox 5">
            <a:extLst>
              <a:ext uri="{FF2B5EF4-FFF2-40B4-BE49-F238E27FC236}">
                <a16:creationId xmlns:a16="http://schemas.microsoft.com/office/drawing/2014/main" id="{0B2B97DF-61E9-CBAE-5756-4A659369C227}"/>
              </a:ext>
            </a:extLst>
          </p:cNvPr>
          <p:cNvSpPr txBox="1"/>
          <p:nvPr/>
        </p:nvSpPr>
        <p:spPr>
          <a:xfrm>
            <a:off x="2400968" y="3585498"/>
            <a:ext cx="10712776" cy="2169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Daniel </a:t>
            </a:r>
            <a:r>
              <a:rPr lang="en-US" sz="4500" dirty="0" err="1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Lionstongue</a:t>
            </a:r>
            <a:endParaRPr lang="en-US" sz="4500" dirty="0">
              <a:ln w="22225">
                <a:solidFill>
                  <a:schemeClr val="tx1"/>
                </a:solidFill>
              </a:ln>
              <a:solidFill>
                <a:srgbClr val="FBF8F8"/>
              </a:solidFill>
              <a:effectLst>
                <a:outerShdw blurRad="50800" dist="76200" dir="5400000" rotWithShape="0">
                  <a:schemeClr val="tx1">
                    <a:alpha val="50000"/>
                  </a:schemeClr>
                </a:outerShdw>
              </a:effectLst>
              <a:latin typeface="Gill Sans Ultra Bold" panose="020B0A02020104020203" pitchFamily="34" charset="77"/>
            </a:endParaRP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David Livingstone</a:t>
            </a:r>
            <a:endParaRPr lang="en-US" sz="4500" dirty="0">
              <a:ln w="22225">
                <a:solidFill>
                  <a:schemeClr val="tx1"/>
                </a:solidFill>
              </a:ln>
              <a:solidFill>
                <a:srgbClr val="FBF8F8"/>
              </a:solidFill>
              <a:effectLst>
                <a:outerShdw blurRad="50800" dist="76200" dir="5400000" rotWithShape="0">
                  <a:schemeClr val="tx1">
                    <a:alpha val="50000"/>
                  </a:schemeClr>
                </a:outerShdw>
              </a:effectLst>
              <a:latin typeface="Gill Sans Ultra Bold" panose="020B0A02020104020203" pitchFamily="34" charset="77"/>
              <a:sym typeface="Arial Black"/>
            </a:endParaRP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  <a:sym typeface="Arial Black"/>
              </a:rPr>
              <a:t>* Derek Little</a:t>
            </a:r>
          </a:p>
        </p:txBody>
      </p:sp>
    </p:spTree>
    <p:extLst>
      <p:ext uri="{BB962C8B-B14F-4D97-AF65-F5344CB8AC3E}">
        <p14:creationId xmlns:p14="http://schemas.microsoft.com/office/powerpoint/2010/main" val="4059181179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A25DAA03-4B94-9FF9-67A6-B55E09CD4256}"/>
              </a:ext>
            </a:extLst>
          </p:cNvPr>
          <p:cNvSpPr txBox="1"/>
          <p:nvPr/>
        </p:nvSpPr>
        <p:spPr>
          <a:xfrm>
            <a:off x="2321479" y="3871754"/>
            <a:ext cx="10712776" cy="7848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ANSWER: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368851-6FA7-0B3B-652D-FF4E1A2E6DB7}"/>
              </a:ext>
            </a:extLst>
          </p:cNvPr>
          <p:cNvSpPr txBox="1"/>
          <p:nvPr/>
        </p:nvSpPr>
        <p:spPr>
          <a:xfrm>
            <a:off x="483862" y="816426"/>
            <a:ext cx="11507510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2. What was the name of the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missionary in our Missions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Story?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E3E1C4-92E4-25E7-3E0F-2224606E06A9}"/>
              </a:ext>
            </a:extLst>
          </p:cNvPr>
          <p:cNvSpPr/>
          <p:nvPr/>
        </p:nvSpPr>
        <p:spPr>
          <a:xfrm>
            <a:off x="3090511" y="4656580"/>
            <a:ext cx="87547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David Livingstone</a:t>
            </a:r>
          </a:p>
        </p:txBody>
      </p:sp>
    </p:spTree>
    <p:extLst>
      <p:ext uri="{BB962C8B-B14F-4D97-AF65-F5344CB8AC3E}">
        <p14:creationId xmlns:p14="http://schemas.microsoft.com/office/powerpoint/2010/main" val="904942048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>
            <a:extLst>
              <a:ext uri="{FF2B5EF4-FFF2-40B4-BE49-F238E27FC236}">
                <a16:creationId xmlns:a16="http://schemas.microsoft.com/office/drawing/2014/main" id="{B5E3A54A-7A30-B6C0-FC87-F9A5C028A517}"/>
              </a:ext>
            </a:extLst>
          </p:cNvPr>
          <p:cNvSpPr txBox="1"/>
          <p:nvPr/>
        </p:nvSpPr>
        <p:spPr>
          <a:xfrm>
            <a:off x="483863" y="816426"/>
            <a:ext cx="11231887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3. What country was David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Livingstone from?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5C6570BF-00B0-FAEB-545E-4DFF918ACD29}"/>
              </a:ext>
            </a:extLst>
          </p:cNvPr>
          <p:cNvSpPr txBox="1"/>
          <p:nvPr/>
        </p:nvSpPr>
        <p:spPr>
          <a:xfrm>
            <a:off x="4134196" y="3429000"/>
            <a:ext cx="10712776" cy="2169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Ethiopia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Eden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England</a:t>
            </a:r>
          </a:p>
        </p:txBody>
      </p:sp>
    </p:spTree>
    <p:extLst>
      <p:ext uri="{BB962C8B-B14F-4D97-AF65-F5344CB8AC3E}">
        <p14:creationId xmlns:p14="http://schemas.microsoft.com/office/powerpoint/2010/main" val="4047384827"/>
      </p:ext>
    </p:ext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A25DAA03-4B94-9FF9-67A6-B55E09CD4256}"/>
              </a:ext>
            </a:extLst>
          </p:cNvPr>
          <p:cNvSpPr txBox="1"/>
          <p:nvPr/>
        </p:nvSpPr>
        <p:spPr>
          <a:xfrm>
            <a:off x="3368466" y="3594231"/>
            <a:ext cx="10712776" cy="7848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ANSWER: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368851-6FA7-0B3B-652D-FF4E1A2E6DB7}"/>
              </a:ext>
            </a:extLst>
          </p:cNvPr>
          <p:cNvSpPr txBox="1"/>
          <p:nvPr/>
        </p:nvSpPr>
        <p:spPr>
          <a:xfrm>
            <a:off x="483862" y="816426"/>
            <a:ext cx="11276015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3. What country was David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Livingstone from?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E3E1C4-92E4-25E7-3E0F-2224606E06A9}"/>
              </a:ext>
            </a:extLst>
          </p:cNvPr>
          <p:cNvSpPr/>
          <p:nvPr/>
        </p:nvSpPr>
        <p:spPr>
          <a:xfrm>
            <a:off x="4525288" y="4379057"/>
            <a:ext cx="87547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England</a:t>
            </a:r>
          </a:p>
        </p:txBody>
      </p:sp>
    </p:spTree>
    <p:extLst>
      <p:ext uri="{BB962C8B-B14F-4D97-AF65-F5344CB8AC3E}">
        <p14:creationId xmlns:p14="http://schemas.microsoft.com/office/powerpoint/2010/main" val="3041334164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2E02CD1A-E21E-B07B-0639-B40B2921DDDC}"/>
              </a:ext>
            </a:extLst>
          </p:cNvPr>
          <p:cNvSpPr txBox="1"/>
          <p:nvPr/>
        </p:nvSpPr>
        <p:spPr>
          <a:xfrm>
            <a:off x="483863" y="816426"/>
            <a:ext cx="11160450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4. What made David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Livingstone so angry when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he got to Africa?</a:t>
            </a:r>
          </a:p>
        </p:txBody>
      </p:sp>
      <p:sp>
        <p:nvSpPr>
          <p:cNvPr id="3" name="TextBox 5">
            <a:extLst>
              <a:ext uri="{FF2B5EF4-FFF2-40B4-BE49-F238E27FC236}">
                <a16:creationId xmlns:a16="http://schemas.microsoft.com/office/drawing/2014/main" id="{9171EBFE-2660-FD94-9CCC-DC5116B0CBE1}"/>
              </a:ext>
            </a:extLst>
          </p:cNvPr>
          <p:cNvSpPr txBox="1"/>
          <p:nvPr/>
        </p:nvSpPr>
        <p:spPr>
          <a:xfrm>
            <a:off x="4197104" y="3745559"/>
            <a:ext cx="10712776" cy="2169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Slavery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War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The Heat</a:t>
            </a:r>
          </a:p>
        </p:txBody>
      </p:sp>
    </p:spTree>
    <p:extLst>
      <p:ext uri="{BB962C8B-B14F-4D97-AF65-F5344CB8AC3E}">
        <p14:creationId xmlns:p14="http://schemas.microsoft.com/office/powerpoint/2010/main" val="1574449580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A25DAA03-4B94-9FF9-67A6-B55E09CD4256}"/>
              </a:ext>
            </a:extLst>
          </p:cNvPr>
          <p:cNvSpPr txBox="1"/>
          <p:nvPr/>
        </p:nvSpPr>
        <p:spPr>
          <a:xfrm>
            <a:off x="4086341" y="4033799"/>
            <a:ext cx="10712776" cy="7848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ANSWER: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368851-6FA7-0B3B-652D-FF4E1A2E6DB7}"/>
              </a:ext>
            </a:extLst>
          </p:cNvPr>
          <p:cNvSpPr txBox="1"/>
          <p:nvPr/>
        </p:nvSpPr>
        <p:spPr>
          <a:xfrm>
            <a:off x="483863" y="816426"/>
            <a:ext cx="11224274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4. What made David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Livingstone so angry when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he got to Africa?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E3E1C4-92E4-25E7-3E0F-2224606E06A9}"/>
              </a:ext>
            </a:extLst>
          </p:cNvPr>
          <p:cNvSpPr/>
          <p:nvPr/>
        </p:nvSpPr>
        <p:spPr>
          <a:xfrm>
            <a:off x="4855373" y="4818625"/>
            <a:ext cx="87547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Slavery</a:t>
            </a:r>
          </a:p>
        </p:txBody>
      </p:sp>
    </p:spTree>
    <p:extLst>
      <p:ext uri="{BB962C8B-B14F-4D97-AF65-F5344CB8AC3E}">
        <p14:creationId xmlns:p14="http://schemas.microsoft.com/office/powerpoint/2010/main" val="250299962"/>
      </p:ext>
    </p:extLst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>
            <a:extLst>
              <a:ext uri="{FF2B5EF4-FFF2-40B4-BE49-F238E27FC236}">
                <a16:creationId xmlns:a16="http://schemas.microsoft.com/office/drawing/2014/main" id="{B5E3A54A-7A30-B6C0-FC87-F9A5C028A517}"/>
              </a:ext>
            </a:extLst>
          </p:cNvPr>
          <p:cNvSpPr txBox="1"/>
          <p:nvPr/>
        </p:nvSpPr>
        <p:spPr>
          <a:xfrm>
            <a:off x="483863" y="816426"/>
            <a:ext cx="11231887" cy="2862318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5. What did the two men do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	</a:t>
            </a: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with the money given to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	</a:t>
            </a: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them by the Church of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	</a:t>
            </a: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England?</a:t>
            </a:r>
          </a:p>
        </p:txBody>
      </p:sp>
      <p:sp>
        <p:nvSpPr>
          <p:cNvPr id="2" name="TextBox 5">
            <a:extLst>
              <a:ext uri="{FF2B5EF4-FFF2-40B4-BE49-F238E27FC236}">
                <a16:creationId xmlns:a16="http://schemas.microsoft.com/office/drawing/2014/main" id="{DB026B78-C07C-6397-EC69-F9F0CE3D7747}"/>
              </a:ext>
            </a:extLst>
          </p:cNvPr>
          <p:cNvSpPr txBox="1"/>
          <p:nvPr/>
        </p:nvSpPr>
        <p:spPr>
          <a:xfrm>
            <a:off x="2185280" y="4149545"/>
            <a:ext cx="10712776" cy="2169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Put It In The Bank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Bought Some Land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Bought A Car</a:t>
            </a:r>
          </a:p>
        </p:txBody>
      </p:sp>
    </p:spTree>
    <p:extLst>
      <p:ext uri="{BB962C8B-B14F-4D97-AF65-F5344CB8AC3E}">
        <p14:creationId xmlns:p14="http://schemas.microsoft.com/office/powerpoint/2010/main" val="3398368106"/>
      </p:ext>
    </p:extLst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A25DAA03-4B94-9FF9-67A6-B55E09CD4256}"/>
              </a:ext>
            </a:extLst>
          </p:cNvPr>
          <p:cNvSpPr txBox="1"/>
          <p:nvPr/>
        </p:nvSpPr>
        <p:spPr>
          <a:xfrm>
            <a:off x="1866873" y="4230839"/>
            <a:ext cx="10712776" cy="7848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ANSWER: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368851-6FA7-0B3B-652D-FF4E1A2E6DB7}"/>
              </a:ext>
            </a:extLst>
          </p:cNvPr>
          <p:cNvSpPr txBox="1"/>
          <p:nvPr/>
        </p:nvSpPr>
        <p:spPr>
          <a:xfrm>
            <a:off x="483863" y="816426"/>
            <a:ext cx="11224274" cy="2862318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5. What did the two men do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	</a:t>
            </a: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with the money given to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	</a:t>
            </a: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them by the Church of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	</a:t>
            </a: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England?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E3E1C4-92E4-25E7-3E0F-2224606E06A9}"/>
              </a:ext>
            </a:extLst>
          </p:cNvPr>
          <p:cNvSpPr/>
          <p:nvPr/>
        </p:nvSpPr>
        <p:spPr>
          <a:xfrm>
            <a:off x="2953405" y="5015665"/>
            <a:ext cx="87547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Bought Some Land</a:t>
            </a:r>
          </a:p>
        </p:txBody>
      </p:sp>
    </p:spTree>
    <p:extLst>
      <p:ext uri="{BB962C8B-B14F-4D97-AF65-F5344CB8AC3E}">
        <p14:creationId xmlns:p14="http://schemas.microsoft.com/office/powerpoint/2010/main" val="823319227"/>
      </p:ext>
    </p:extLst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>
            <a:extLst>
              <a:ext uri="{FF2B5EF4-FFF2-40B4-BE49-F238E27FC236}">
                <a16:creationId xmlns:a16="http://schemas.microsoft.com/office/drawing/2014/main" id="{EB2CB29B-A6BC-A104-24B8-79708B7945D0}"/>
              </a:ext>
            </a:extLst>
          </p:cNvPr>
          <p:cNvSpPr txBox="1"/>
          <p:nvPr/>
        </p:nvSpPr>
        <p:spPr>
          <a:xfrm>
            <a:off x="3061600" y="3582522"/>
            <a:ext cx="10712776" cy="2169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  <a:sym typeface="Arial Black"/>
              </a:rPr>
              <a:t>* A Forest</a:t>
            </a:r>
            <a:endParaRPr lang="en-US" sz="4500" dirty="0">
              <a:ln w="22225">
                <a:solidFill>
                  <a:schemeClr val="tx1"/>
                </a:solidFill>
              </a:ln>
              <a:solidFill>
                <a:srgbClr val="FBF8F8"/>
              </a:solidFill>
              <a:effectLst>
                <a:outerShdw blurRad="50800" dist="76200" dir="5400000" rotWithShape="0">
                  <a:schemeClr val="tx1">
                    <a:alpha val="50000"/>
                  </a:schemeClr>
                </a:outerShdw>
              </a:effectLst>
              <a:latin typeface="Gill Sans Ultra Bold" panose="020B0A02020104020203" pitchFamily="34" charset="77"/>
            </a:endParaRP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  <a:sym typeface="Arial Black"/>
              </a:rPr>
              <a:t>* A Grocery Store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  <a:sym typeface="Arial Black"/>
              </a:rPr>
              <a:t>* A Church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F2FD335-B324-7A98-BC51-BD43A27EBCDD}"/>
              </a:ext>
            </a:extLst>
          </p:cNvPr>
          <p:cNvSpPr txBox="1"/>
          <p:nvPr/>
        </p:nvSpPr>
        <p:spPr>
          <a:xfrm>
            <a:off x="483862" y="816426"/>
            <a:ext cx="11565383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6</a:t>
            </a: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. What stands on that land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	</a:t>
            </a: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today?</a:t>
            </a:r>
          </a:p>
        </p:txBody>
      </p:sp>
    </p:spTree>
    <p:extLst>
      <p:ext uri="{BB962C8B-B14F-4D97-AF65-F5344CB8AC3E}">
        <p14:creationId xmlns:p14="http://schemas.microsoft.com/office/powerpoint/2010/main" val="3670224321"/>
      </p:ext>
    </p:extLst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A25DAA03-4B94-9FF9-67A6-B55E09CD4256}"/>
              </a:ext>
            </a:extLst>
          </p:cNvPr>
          <p:cNvSpPr txBox="1"/>
          <p:nvPr/>
        </p:nvSpPr>
        <p:spPr>
          <a:xfrm>
            <a:off x="3848854" y="3779426"/>
            <a:ext cx="10712776" cy="7848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ANSWER: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E3E1C4-92E4-25E7-3E0F-2224606E06A9}"/>
              </a:ext>
            </a:extLst>
          </p:cNvPr>
          <p:cNvSpPr/>
          <p:nvPr/>
        </p:nvSpPr>
        <p:spPr>
          <a:xfrm>
            <a:off x="4617886" y="4564252"/>
            <a:ext cx="87547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A Church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5EB9F59-D224-263B-D486-8790C594B657}"/>
              </a:ext>
            </a:extLst>
          </p:cNvPr>
          <p:cNvSpPr txBox="1"/>
          <p:nvPr/>
        </p:nvSpPr>
        <p:spPr>
          <a:xfrm>
            <a:off x="483862" y="816426"/>
            <a:ext cx="11565383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6</a:t>
            </a: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. What stands on that land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	</a:t>
            </a: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today?</a:t>
            </a:r>
          </a:p>
        </p:txBody>
      </p:sp>
    </p:spTree>
    <p:extLst>
      <p:ext uri="{BB962C8B-B14F-4D97-AF65-F5344CB8AC3E}">
        <p14:creationId xmlns:p14="http://schemas.microsoft.com/office/powerpoint/2010/main" val="1595936198"/>
      </p:ext>
    </p:extLst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69658BE0-23C8-8A5B-A676-E53CC4004A55}"/>
              </a:ext>
            </a:extLst>
          </p:cNvPr>
          <p:cNvSpPr txBox="1"/>
          <p:nvPr/>
        </p:nvSpPr>
        <p:spPr>
          <a:xfrm>
            <a:off x="483863" y="816426"/>
            <a:ext cx="11289037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7. According to our lesson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today, “Every Window Has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Two _________.”</a:t>
            </a:r>
          </a:p>
        </p:txBody>
      </p:sp>
      <p:sp>
        <p:nvSpPr>
          <p:cNvPr id="3" name="TextBox 5">
            <a:extLst>
              <a:ext uri="{FF2B5EF4-FFF2-40B4-BE49-F238E27FC236}">
                <a16:creationId xmlns:a16="http://schemas.microsoft.com/office/drawing/2014/main" id="{78E25197-1F4A-833A-F28A-4A30CE0B07EB}"/>
              </a:ext>
            </a:extLst>
          </p:cNvPr>
          <p:cNvSpPr txBox="1"/>
          <p:nvPr/>
        </p:nvSpPr>
        <p:spPr>
          <a:xfrm>
            <a:off x="4694574" y="3674984"/>
            <a:ext cx="10712776" cy="2169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Locks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Panes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Sides</a:t>
            </a:r>
          </a:p>
        </p:txBody>
      </p:sp>
    </p:spTree>
    <p:extLst>
      <p:ext uri="{BB962C8B-B14F-4D97-AF65-F5344CB8AC3E}">
        <p14:creationId xmlns:p14="http://schemas.microsoft.com/office/powerpoint/2010/main" val="3188550112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A25DAA03-4B94-9FF9-67A6-B55E09CD4256}"/>
              </a:ext>
            </a:extLst>
          </p:cNvPr>
          <p:cNvSpPr txBox="1"/>
          <p:nvPr/>
        </p:nvSpPr>
        <p:spPr>
          <a:xfrm>
            <a:off x="4474043" y="3871754"/>
            <a:ext cx="10712776" cy="7848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ANSWER: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368851-6FA7-0B3B-652D-FF4E1A2E6DB7}"/>
              </a:ext>
            </a:extLst>
          </p:cNvPr>
          <p:cNvSpPr txBox="1"/>
          <p:nvPr/>
        </p:nvSpPr>
        <p:spPr>
          <a:xfrm>
            <a:off x="483863" y="816426"/>
            <a:ext cx="11224274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7. According to our lesson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today, “Every Window Has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Two _________.”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E3E1C4-92E4-25E7-3E0F-2224606E06A9}"/>
              </a:ext>
            </a:extLst>
          </p:cNvPr>
          <p:cNvSpPr/>
          <p:nvPr/>
        </p:nvSpPr>
        <p:spPr>
          <a:xfrm>
            <a:off x="5243075" y="4656580"/>
            <a:ext cx="87547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Sides</a:t>
            </a:r>
          </a:p>
        </p:txBody>
      </p:sp>
    </p:spTree>
    <p:extLst>
      <p:ext uri="{BB962C8B-B14F-4D97-AF65-F5344CB8AC3E}">
        <p14:creationId xmlns:p14="http://schemas.microsoft.com/office/powerpoint/2010/main" val="2679176969"/>
      </p:ext>
    </p:extLst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69658BE0-23C8-8A5B-A676-E53CC4004A55}"/>
              </a:ext>
            </a:extLst>
          </p:cNvPr>
          <p:cNvSpPr txBox="1"/>
          <p:nvPr/>
        </p:nvSpPr>
        <p:spPr>
          <a:xfrm>
            <a:off x="483863" y="816426"/>
            <a:ext cx="11289037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8. According to our lesson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today, “People Try To ________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Windows.”</a:t>
            </a:r>
          </a:p>
        </p:txBody>
      </p:sp>
      <p:sp>
        <p:nvSpPr>
          <p:cNvPr id="3" name="TextBox 5">
            <a:extLst>
              <a:ext uri="{FF2B5EF4-FFF2-40B4-BE49-F238E27FC236}">
                <a16:creationId xmlns:a16="http://schemas.microsoft.com/office/drawing/2014/main" id="{78E25197-1F4A-833A-F28A-4A30CE0B07EB}"/>
              </a:ext>
            </a:extLst>
          </p:cNvPr>
          <p:cNvSpPr txBox="1"/>
          <p:nvPr/>
        </p:nvSpPr>
        <p:spPr>
          <a:xfrm>
            <a:off x="4693028" y="3871753"/>
            <a:ext cx="10712776" cy="2169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Close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Lock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Block</a:t>
            </a:r>
          </a:p>
        </p:txBody>
      </p:sp>
    </p:spTree>
    <p:extLst>
      <p:ext uri="{BB962C8B-B14F-4D97-AF65-F5344CB8AC3E}">
        <p14:creationId xmlns:p14="http://schemas.microsoft.com/office/powerpoint/2010/main" val="1554469120"/>
      </p:ext>
    </p:extLst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A25DAA03-4B94-9FF9-67A6-B55E09CD4256}"/>
              </a:ext>
            </a:extLst>
          </p:cNvPr>
          <p:cNvSpPr txBox="1"/>
          <p:nvPr/>
        </p:nvSpPr>
        <p:spPr>
          <a:xfrm>
            <a:off x="4409454" y="4033800"/>
            <a:ext cx="10712776" cy="7848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ANSWER: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368851-6FA7-0B3B-652D-FF4E1A2E6DB7}"/>
              </a:ext>
            </a:extLst>
          </p:cNvPr>
          <p:cNvSpPr txBox="1"/>
          <p:nvPr/>
        </p:nvSpPr>
        <p:spPr>
          <a:xfrm>
            <a:off x="483863" y="816426"/>
            <a:ext cx="11256926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8. According to our lesson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today, “People Try To ________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Windows.”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E3E1C4-92E4-25E7-3E0F-2224606E06A9}"/>
              </a:ext>
            </a:extLst>
          </p:cNvPr>
          <p:cNvSpPr/>
          <p:nvPr/>
        </p:nvSpPr>
        <p:spPr>
          <a:xfrm>
            <a:off x="5178486" y="4818626"/>
            <a:ext cx="87547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Close</a:t>
            </a:r>
            <a:endParaRPr kumimoji="0" lang="en-US" sz="4500" b="0" i="0" u="none" strike="noStrike" kern="0" cap="none" spc="0" normalizeH="0" baseline="0" noProof="0" dirty="0">
              <a:ln w="22225">
                <a:solidFill>
                  <a:srgbClr val="000000"/>
                </a:solidFill>
              </a:ln>
              <a:solidFill>
                <a:srgbClr val="FBF8F8"/>
              </a:solidFill>
              <a:effectLst>
                <a:outerShdw blurRad="50800" dist="762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 Ultra Bold" panose="020B0A02020104020203" pitchFamily="34" charset="77"/>
              <a:cs typeface="Arial Black"/>
              <a:sym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val="791206660"/>
      </p:ext>
    </p:extLst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>
            <a:extLst>
              <a:ext uri="{FF2B5EF4-FFF2-40B4-BE49-F238E27FC236}">
                <a16:creationId xmlns:a16="http://schemas.microsoft.com/office/drawing/2014/main" id="{35609218-1264-C6A7-55B0-DABA50A400A4}"/>
              </a:ext>
            </a:extLst>
          </p:cNvPr>
          <p:cNvSpPr txBox="1"/>
          <p:nvPr/>
        </p:nvSpPr>
        <p:spPr>
          <a:xfrm>
            <a:off x="4705892" y="3871754"/>
            <a:ext cx="6632476" cy="2169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Mess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Most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Best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48BFDFF-DFD7-33CC-6C24-0EE1888B1B88}"/>
              </a:ext>
            </a:extLst>
          </p:cNvPr>
          <p:cNvSpPr txBox="1"/>
          <p:nvPr/>
        </p:nvSpPr>
        <p:spPr>
          <a:xfrm>
            <a:off x="483863" y="816426"/>
            <a:ext cx="11229717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9. According to our lesson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today, “Make The _______ Of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Every Opportunity.”</a:t>
            </a:r>
          </a:p>
        </p:txBody>
      </p:sp>
    </p:spTree>
    <p:extLst>
      <p:ext uri="{BB962C8B-B14F-4D97-AF65-F5344CB8AC3E}">
        <p14:creationId xmlns:p14="http://schemas.microsoft.com/office/powerpoint/2010/main" val="3153068963"/>
      </p:ext>
    </p:extLst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A25DAA03-4B94-9FF9-67A6-B55E09CD4256}"/>
              </a:ext>
            </a:extLst>
          </p:cNvPr>
          <p:cNvSpPr txBox="1"/>
          <p:nvPr/>
        </p:nvSpPr>
        <p:spPr>
          <a:xfrm>
            <a:off x="4328336" y="3871754"/>
            <a:ext cx="10712776" cy="7848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ANSWER: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368851-6FA7-0B3B-652D-FF4E1A2E6DB7}"/>
              </a:ext>
            </a:extLst>
          </p:cNvPr>
          <p:cNvSpPr txBox="1"/>
          <p:nvPr/>
        </p:nvSpPr>
        <p:spPr>
          <a:xfrm>
            <a:off x="483863" y="816426"/>
            <a:ext cx="11224274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9. According to our lesson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today, “Make The _______ Of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Every Opportunity.”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E3E1C4-92E4-25E7-3E0F-2224606E06A9}"/>
              </a:ext>
            </a:extLst>
          </p:cNvPr>
          <p:cNvSpPr/>
          <p:nvPr/>
        </p:nvSpPr>
        <p:spPr>
          <a:xfrm>
            <a:off x="5097368" y="4656580"/>
            <a:ext cx="87547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Most</a:t>
            </a:r>
            <a:endParaRPr kumimoji="0" lang="en-US" sz="4500" b="0" i="0" u="none" strike="noStrike" kern="0" cap="none" spc="0" normalizeH="0" baseline="0" noProof="0" dirty="0">
              <a:ln w="22225">
                <a:solidFill>
                  <a:srgbClr val="000000"/>
                </a:solidFill>
              </a:ln>
              <a:solidFill>
                <a:srgbClr val="FBF8F8"/>
              </a:solidFill>
              <a:effectLst>
                <a:outerShdw blurRad="50800" dist="762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 Ultra Bold" panose="020B0A02020104020203" pitchFamily="34" charset="77"/>
              <a:cs typeface="Arial Black"/>
              <a:sym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val="2540833653"/>
      </p:ext>
    </p:extLst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>
            <a:extLst>
              <a:ext uri="{FF2B5EF4-FFF2-40B4-BE49-F238E27FC236}">
                <a16:creationId xmlns:a16="http://schemas.microsoft.com/office/drawing/2014/main" id="{23FF6845-12AE-ADFB-9DF4-9966C43445EA}"/>
              </a:ext>
            </a:extLst>
          </p:cNvPr>
          <p:cNvSpPr txBox="1"/>
          <p:nvPr/>
        </p:nvSpPr>
        <p:spPr>
          <a:xfrm>
            <a:off x="483863" y="816426"/>
            <a:ext cx="11217600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10. Where was our Power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	Verse found?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996EFAA8-32DA-E7C5-85D7-DDC547A7FFD8}"/>
              </a:ext>
            </a:extLst>
          </p:cNvPr>
          <p:cNvSpPr txBox="1"/>
          <p:nvPr/>
        </p:nvSpPr>
        <p:spPr>
          <a:xfrm>
            <a:off x="3048186" y="3431894"/>
            <a:ext cx="10712776" cy="2169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* </a:t>
            </a: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Ephesians 5:15-16</a:t>
            </a:r>
            <a:endParaRPr kumimoji="0" lang="en-US" sz="4500" b="0" i="0" u="none" strike="noStrike" kern="0" cap="none" spc="0" normalizeH="0" baseline="0" noProof="0" dirty="0">
              <a:ln w="22225">
                <a:solidFill>
                  <a:srgbClr val="000000"/>
                </a:solidFill>
              </a:ln>
              <a:solidFill>
                <a:srgbClr val="FBF8F8"/>
              </a:solidFill>
              <a:effectLst>
                <a:outerShdw blurRad="63500" dist="76200" dir="294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 Ultra Bold" panose="020B0A02020104020203" pitchFamily="34" charset="77"/>
              <a:cs typeface="Arial Black"/>
              <a:sym typeface="Arial Black"/>
            </a:endParaRPr>
          </a:p>
          <a:p>
            <a:pPr marR="0" lvl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* Esther 6:11-15</a:t>
            </a:r>
          </a:p>
          <a:p>
            <a:pPr marR="0" lvl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* David 1:5-6</a:t>
            </a:r>
          </a:p>
        </p:txBody>
      </p:sp>
    </p:spTree>
    <p:extLst>
      <p:ext uri="{BB962C8B-B14F-4D97-AF65-F5344CB8AC3E}">
        <p14:creationId xmlns:p14="http://schemas.microsoft.com/office/powerpoint/2010/main" val="3552276769"/>
      </p:ext>
    </p:extLst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A25DAA03-4B94-9FF9-67A6-B55E09CD4256}"/>
              </a:ext>
            </a:extLst>
          </p:cNvPr>
          <p:cNvSpPr txBox="1"/>
          <p:nvPr/>
        </p:nvSpPr>
        <p:spPr>
          <a:xfrm>
            <a:off x="2072484" y="3429000"/>
            <a:ext cx="10712776" cy="7848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ANSWER: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368851-6FA7-0B3B-652D-FF4E1A2E6DB7}"/>
              </a:ext>
            </a:extLst>
          </p:cNvPr>
          <p:cNvSpPr txBox="1"/>
          <p:nvPr/>
        </p:nvSpPr>
        <p:spPr>
          <a:xfrm>
            <a:off x="483863" y="816426"/>
            <a:ext cx="11224274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10. Where was our Power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	Verse found?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E3E1C4-92E4-25E7-3E0F-2224606E06A9}"/>
              </a:ext>
            </a:extLst>
          </p:cNvPr>
          <p:cNvSpPr/>
          <p:nvPr/>
        </p:nvSpPr>
        <p:spPr>
          <a:xfrm>
            <a:off x="2841516" y="4213826"/>
            <a:ext cx="87547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Ephesians 5:15-16</a:t>
            </a:r>
            <a:endParaRPr kumimoji="0" lang="en-US" sz="4500" b="0" i="0" u="none" strike="noStrike" kern="0" cap="none" spc="0" normalizeH="0" baseline="0" noProof="0" dirty="0">
              <a:ln w="22225">
                <a:solidFill>
                  <a:srgbClr val="000000"/>
                </a:solidFill>
              </a:ln>
              <a:solidFill>
                <a:srgbClr val="FBF8F8"/>
              </a:solidFill>
              <a:effectLst>
                <a:outerShdw blurRad="63500" dist="76200" dir="294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 Ultra Bold" panose="020B0A02020104020203" pitchFamily="34" charset="77"/>
              <a:cs typeface="Arial Black"/>
              <a:sym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val="2653675405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80426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809371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8707967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17597</TotalTime>
  <Words>429</Words>
  <Application>Microsoft Macintosh PowerPoint</Application>
  <PresentationFormat>Widescreen</PresentationFormat>
  <Paragraphs>106</Paragraphs>
  <Slides>36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36</vt:i4>
      </vt:variant>
    </vt:vector>
  </HeadingPairs>
  <TitlesOfParts>
    <vt:vector size="42" baseType="lpstr">
      <vt:lpstr>Arial</vt:lpstr>
      <vt:lpstr>Calibri</vt:lpstr>
      <vt:lpstr>Calibri Light</vt:lpstr>
      <vt:lpstr>Gill Sans Ultra Bold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Lacee Miller</cp:lastModifiedBy>
  <cp:revision>514</cp:revision>
  <cp:lastPrinted>2019-11-14T18:31:14Z</cp:lastPrinted>
  <dcterms:modified xsi:type="dcterms:W3CDTF">2025-04-17T18:38:49Z</dcterms:modified>
</cp:coreProperties>
</file>